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28418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DHT11: Temperature and Humidity Sensor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312444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DHT11 is a versatile and affordable temperature and humidity sensor widely used in various applications. Understanding its workings can enable efficient monitoring of environmental conditions in diverse contexts.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618779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619541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6169343"/>
            <a:ext cx="260830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swaraj upgrad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87573"/>
            <a:ext cx="1016948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DHT11 Specifications and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Temperature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5081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Range: 0°C to 50°C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Accuracy: ±2°C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Humidity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5081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Range: 20% to 90% RH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576" y="51250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Accuracy: ±5% RH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Other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45081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Voltage: 3.5V to 5.5V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51250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Sampling Rate: 1 Hz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40938"/>
            <a:ext cx="73849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DHT11 Internal Structure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198239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2785467"/>
            <a:ext cx="22252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Humidity Sensor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350198" y="3328273"/>
            <a:ext cx="22252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Capacitive humidity sensor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42" y="1982391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45642" y="2785467"/>
            <a:ext cx="22253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Temperature Sensor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945642" y="3723084"/>
            <a:ext cx="22253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NTC Thermistor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204" y="1982391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1204" y="2785467"/>
            <a:ext cx="22252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Circuit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41204" y="3328273"/>
            <a:ext cx="22252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Converts analog to digital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98" y="4858345"/>
            <a:ext cx="556260" cy="5562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50198" y="5661422"/>
            <a:ext cx="22252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Single-wire Communication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350198" y="6599039"/>
            <a:ext cx="222527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Serial data transmission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6450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Working Principle: Humidity Sensing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2677239"/>
            <a:ext cx="1234083" cy="1480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4447" y="2924056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Capacitance change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954447" y="3466862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Humidity levels affect sensor's capacitance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98" y="4158139"/>
            <a:ext cx="1234083" cy="1826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4447" y="4404955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 Conversion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954447" y="4947761"/>
            <a:ext cx="581215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Internal IC converts capacitance into a digital value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984200"/>
            <a:ext cx="1234083" cy="14808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4447" y="6231017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Oscillator Measurement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954447" y="6773823"/>
            <a:ext cx="581215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 uses an oscillator to measure the capacitance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3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8" y="3127891"/>
            <a:ext cx="10033754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Working Principle: Temperature Sensing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6462"/>
            <a:ext cx="22860" cy="3589377"/>
          </a:xfrm>
          <a:prstGeom prst="roundRect">
            <a:avLst>
              <a:gd name="adj" fmla="val 37686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492002" y="4526518"/>
            <a:ext cx="615315" cy="22860"/>
          </a:xfrm>
          <a:prstGeom prst="roundRect">
            <a:avLst>
              <a:gd name="adj" fmla="val 37686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084457" y="4307205"/>
            <a:ext cx="461486" cy="46148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61371" y="4345662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17828" y="4281488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Resistance Change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7828" y="4732615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NTC thermistor's resistance varies with temperature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083" y="5552003"/>
            <a:ext cx="615315" cy="22860"/>
          </a:xfrm>
          <a:prstGeom prst="roundRect">
            <a:avLst>
              <a:gd name="adj" fmla="val 37686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084457" y="5332690"/>
            <a:ext cx="461486" cy="46148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1371" y="5371148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0685" y="5306973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Voltage Divider Circuit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40685" y="5758101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 measures resistance using a voltage divider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92002" y="6474976"/>
            <a:ext cx="615315" cy="22860"/>
          </a:xfrm>
          <a:prstGeom prst="roundRect">
            <a:avLst>
              <a:gd name="adj" fmla="val 37686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4457" y="6255663"/>
            <a:ext cx="461486" cy="46148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61371" y="6294120"/>
            <a:ext cx="307658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17828" y="6229945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 Conversion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17828" y="6681073"/>
            <a:ext cx="557188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IC converts voltage into a digital temperature value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8950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DHT11 Data Transmission Protocol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702242"/>
            <a:ext cx="185023" cy="937617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387" y="2702242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Start Signal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5387" y="3245048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MCU initializes communication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364" y="3886676"/>
            <a:ext cx="185023" cy="937617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5552" y="3886676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Response Signal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75552" y="4429482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DHT11 confirms readiness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0648" y="5071110"/>
            <a:ext cx="185023" cy="937617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5837" y="5071110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Transmission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45837" y="5613916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40-bit data packet sent serially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60933" y="6255544"/>
            <a:ext cx="185023" cy="937617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16121" y="6255544"/>
            <a:ext cx="575048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Bit Transmission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016121" y="6798350"/>
            <a:ext cx="575048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bit encoded with pulse duration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07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149" y="3559016"/>
            <a:ext cx="6141482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Applications of DHT11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4149" y="4634746"/>
            <a:ext cx="6384846" cy="1355408"/>
          </a:xfrm>
          <a:prstGeom prst="roundRect">
            <a:avLst>
              <a:gd name="adj" fmla="val 72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4298" y="4874895"/>
            <a:ext cx="3295650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 Weather Stations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54298" y="5377815"/>
            <a:ext cx="5904548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Monitoring indoor temperature and humidity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1524" y="4634746"/>
            <a:ext cx="6384846" cy="1355408"/>
          </a:xfrm>
          <a:prstGeom prst="roundRect">
            <a:avLst>
              <a:gd name="adj" fmla="val 72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1673" y="4874895"/>
            <a:ext cx="3362563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Agricultural Monitoring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671673" y="5377815"/>
            <a:ext cx="5904548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Measuring environmental conditions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4149" y="6222683"/>
            <a:ext cx="6384846" cy="1355408"/>
          </a:xfrm>
          <a:prstGeom prst="roundRect">
            <a:avLst>
              <a:gd name="adj" fmla="val 72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4298" y="6462832"/>
            <a:ext cx="290762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HVAC Systems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54298" y="6965752"/>
            <a:ext cx="5904548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Controlling temperature and humidity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1524" y="6222683"/>
            <a:ext cx="6384846" cy="1355408"/>
          </a:xfrm>
          <a:prstGeom prst="roundRect">
            <a:avLst>
              <a:gd name="adj" fmla="val 72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1673" y="6462832"/>
            <a:ext cx="290762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Loggers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671673" y="6965752"/>
            <a:ext cx="5904548" cy="372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Recording temperature and humidity data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1296" y="661035"/>
            <a:ext cx="7461409" cy="1502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 and Alternatives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1296" y="2794040"/>
            <a:ext cx="540782" cy="54078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426" y="2839105"/>
            <a:ext cx="36052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22346" y="2794040"/>
            <a:ext cx="668035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temperature and humidity range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1296" y="4115872"/>
            <a:ext cx="540782" cy="54078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31426" y="4160937"/>
            <a:ext cx="36052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622346" y="4115872"/>
            <a:ext cx="668035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Lower accuracy than more expensive sensors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1296" y="5437703"/>
            <a:ext cx="540782" cy="54078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426" y="5482769"/>
            <a:ext cx="36052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622346" y="5437703"/>
            <a:ext cx="668035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Slower sampling rate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1296" y="6759535"/>
            <a:ext cx="540782" cy="54078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1426" y="6804600"/>
            <a:ext cx="360521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622346" y="6759535"/>
            <a:ext cx="6680359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Susceptible to noise and interference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2025-03-07T17:54:13Z</dcterms:created>
  <dcterms:modified xsi:type="dcterms:W3CDTF">2025-03-07T17:54:13Z</dcterms:modified>
</cp:coreProperties>
</file>